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7DFEA6-B670-443F-8C7B-D086193692AF}" v="1" dt="2018-05-22T01:17:07.1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298" y="7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33437-3F26-41AE-9968-077168CA1103}" type="datetimeFigureOut">
              <a:rPr lang="en-AU" smtClean="0"/>
              <a:t>22/05/2018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53B80-B14E-40BF-B158-15002BA994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143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4138" y="731838"/>
            <a:ext cx="6500812" cy="3657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DE4AB-9353-497E-B0B1-7CE62C85CB99}" type="slidenum">
              <a:rPr lang="en-AU" smtClean="0">
                <a:solidFill>
                  <a:prstClr val="black"/>
                </a:solidFill>
              </a:rPr>
              <a:pPr/>
              <a:t>2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818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DE4AB-9353-497E-B0B1-7CE62C85CB99}" type="slidenum">
              <a:rPr lang="en-AU" smtClean="0">
                <a:solidFill>
                  <a:prstClr val="black"/>
                </a:solidFill>
              </a:rPr>
              <a:pPr/>
              <a:t>3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724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DE4AB-9353-497E-B0B1-7CE62C85CB99}" type="slidenum">
              <a:rPr lang="en-AU" smtClean="0">
                <a:solidFill>
                  <a:prstClr val="black"/>
                </a:solidFill>
              </a:rPr>
              <a:pPr/>
              <a:t>4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891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DE4AB-9353-497E-B0B1-7CE62C85CB99}" type="slidenum">
              <a:rPr lang="en-AU" smtClean="0">
                <a:solidFill>
                  <a:prstClr val="black"/>
                </a:solidFill>
              </a:rPr>
              <a:pPr/>
              <a:t>5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884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4138" y="731838"/>
            <a:ext cx="6500812" cy="3657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DE4AB-9353-497E-B0B1-7CE62C85CB99}" type="slidenum">
              <a:rPr lang="en-AU" smtClean="0">
                <a:solidFill>
                  <a:prstClr val="black"/>
                </a:solidFill>
              </a:rPr>
              <a:pPr/>
              <a:t>6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08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13F4-0CCA-4F74-9EEA-3BC8F92F8D58}" type="datetimeFigureOut">
              <a:rPr lang="en-AU" smtClean="0"/>
              <a:t>22/05/2018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D366-265D-481D-8839-84FDE4FF6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821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13F4-0CCA-4F74-9EEA-3BC8F92F8D58}" type="datetimeFigureOut">
              <a:rPr lang="en-AU" smtClean="0"/>
              <a:t>22/05/2018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D366-265D-481D-8839-84FDE4FF6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038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13F4-0CCA-4F74-9EEA-3BC8F92F8D58}" type="datetimeFigureOut">
              <a:rPr lang="en-AU" smtClean="0"/>
              <a:t>22/05/2018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D366-265D-481D-8839-84FDE4FF6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280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13F4-0CCA-4F74-9EEA-3BC8F92F8D58}" type="datetimeFigureOut">
              <a:rPr lang="en-AU" smtClean="0"/>
              <a:t>22/05/2018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D366-265D-481D-8839-84FDE4FF6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6436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13F4-0CCA-4F74-9EEA-3BC8F92F8D58}" type="datetimeFigureOut">
              <a:rPr lang="en-AU" smtClean="0"/>
              <a:t>22/05/2018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D366-265D-481D-8839-84FDE4FF6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1918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13F4-0CCA-4F74-9EEA-3BC8F92F8D58}" type="datetimeFigureOut">
              <a:rPr lang="en-AU" smtClean="0"/>
              <a:t>22/05/2018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D366-265D-481D-8839-84FDE4FF6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2039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13F4-0CCA-4F74-9EEA-3BC8F92F8D58}" type="datetimeFigureOut">
              <a:rPr lang="en-AU" smtClean="0"/>
              <a:t>22/05/2018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D366-265D-481D-8839-84FDE4FF6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712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13F4-0CCA-4F74-9EEA-3BC8F92F8D58}" type="datetimeFigureOut">
              <a:rPr lang="en-AU" smtClean="0"/>
              <a:t>22/05/2018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D366-265D-481D-8839-84FDE4FF6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9375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13F4-0CCA-4F74-9EEA-3BC8F92F8D58}" type="datetimeFigureOut">
              <a:rPr lang="en-AU" smtClean="0"/>
              <a:t>22/05/2018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D366-265D-481D-8839-84FDE4FF6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9777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13F4-0CCA-4F74-9EEA-3BC8F92F8D58}" type="datetimeFigureOut">
              <a:rPr lang="en-AU" smtClean="0"/>
              <a:t>22/05/2018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D366-265D-481D-8839-84FDE4FF6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757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13F4-0CCA-4F74-9EEA-3BC8F92F8D58}" type="datetimeFigureOut">
              <a:rPr lang="en-AU" smtClean="0"/>
              <a:t>22/05/2018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D366-265D-481D-8839-84FDE4FF6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378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913F4-0CCA-4F74-9EEA-3BC8F92F8D58}" type="datetimeFigureOut">
              <a:rPr lang="en-AU" smtClean="0"/>
              <a:t>22/05/2018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8D366-265D-481D-8839-84FDE4FF6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6326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media" Target="../media/media4.m4a"/><Relationship Id="rId13" Type="http://schemas.openxmlformats.org/officeDocument/2006/relationships/notesSlide" Target="../notesSlides/notesSlide3.xml"/><Relationship Id="rId3" Type="http://schemas.openxmlformats.org/officeDocument/2006/relationships/audio" Target="../media/media1.m4a"/><Relationship Id="rId7" Type="http://schemas.openxmlformats.org/officeDocument/2006/relationships/audio" Target="../media/media3.m4a"/><Relationship Id="rId12" Type="http://schemas.openxmlformats.org/officeDocument/2006/relationships/slideLayout" Target="../slideLayouts/slideLayout7.xml"/><Relationship Id="rId2" Type="http://schemas.microsoft.com/office/2007/relationships/media" Target="../media/media1.m4a"/><Relationship Id="rId16" Type="http://schemas.openxmlformats.org/officeDocument/2006/relationships/image" Target="../media/image4.png"/><Relationship Id="rId1" Type="http://schemas.openxmlformats.org/officeDocument/2006/relationships/tags" Target="../tags/tag5.xml"/><Relationship Id="rId6" Type="http://schemas.microsoft.com/office/2007/relationships/media" Target="../media/media3.m4a"/><Relationship Id="rId11" Type="http://schemas.openxmlformats.org/officeDocument/2006/relationships/audio" Target="../media/media5.m4a"/><Relationship Id="rId5" Type="http://schemas.openxmlformats.org/officeDocument/2006/relationships/audio" Target="../media/media2.m4a"/><Relationship Id="rId15" Type="http://schemas.openxmlformats.org/officeDocument/2006/relationships/image" Target="../media/image3.jpeg"/><Relationship Id="rId10" Type="http://schemas.microsoft.com/office/2007/relationships/media" Target="../media/media5.m4a"/><Relationship Id="rId4" Type="http://schemas.microsoft.com/office/2007/relationships/media" Target="../media/media2.m4a"/><Relationship Id="rId9" Type="http://schemas.openxmlformats.org/officeDocument/2006/relationships/audio" Target="../media/media4.m4a"/><Relationship Id="rId1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media" Target="../media/media9.m4a"/><Relationship Id="rId13" Type="http://schemas.openxmlformats.org/officeDocument/2006/relationships/notesSlide" Target="../notesSlides/notesSlide4.xml"/><Relationship Id="rId3" Type="http://schemas.openxmlformats.org/officeDocument/2006/relationships/audio" Target="../media/media6.m4a"/><Relationship Id="rId7" Type="http://schemas.openxmlformats.org/officeDocument/2006/relationships/audio" Target="../media/media8.m4a"/><Relationship Id="rId12" Type="http://schemas.openxmlformats.org/officeDocument/2006/relationships/slideLayout" Target="../slideLayouts/slideLayout7.xml"/><Relationship Id="rId17" Type="http://schemas.openxmlformats.org/officeDocument/2006/relationships/image" Target="../media/image7.png"/><Relationship Id="rId2" Type="http://schemas.microsoft.com/office/2007/relationships/media" Target="../media/media6.m4a"/><Relationship Id="rId16" Type="http://schemas.openxmlformats.org/officeDocument/2006/relationships/image" Target="../media/image4.png"/><Relationship Id="rId1" Type="http://schemas.openxmlformats.org/officeDocument/2006/relationships/tags" Target="../tags/tag6.xml"/><Relationship Id="rId6" Type="http://schemas.microsoft.com/office/2007/relationships/media" Target="../media/media8.m4a"/><Relationship Id="rId11" Type="http://schemas.openxmlformats.org/officeDocument/2006/relationships/audio" Target="../media/media10.m4a"/><Relationship Id="rId5" Type="http://schemas.openxmlformats.org/officeDocument/2006/relationships/audio" Target="../media/media7.m4a"/><Relationship Id="rId15" Type="http://schemas.openxmlformats.org/officeDocument/2006/relationships/image" Target="../media/image6.jpeg"/><Relationship Id="rId10" Type="http://schemas.microsoft.com/office/2007/relationships/media" Target="../media/media10.m4a"/><Relationship Id="rId4" Type="http://schemas.microsoft.com/office/2007/relationships/media" Target="../media/media7.m4a"/><Relationship Id="rId9" Type="http://schemas.openxmlformats.org/officeDocument/2006/relationships/audio" Target="../media/media9.m4a"/><Relationship Id="rId1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Practice slideshow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5877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85845" y="260712"/>
            <a:ext cx="4191904" cy="348109"/>
          </a:xfrm>
          <a:prstGeom prst="rect">
            <a:avLst/>
          </a:prstGeom>
          <a:solidFill>
            <a:schemeClr val="accent5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 defTabSz="316520"/>
            <a:r>
              <a:rPr lang="en-AU" sz="1662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Save a copy of this slideshow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85846" y="669568"/>
            <a:ext cx="4191903" cy="2584682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defTabSz="316520"/>
            <a:r>
              <a:rPr lang="en-AU" sz="124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Save your own copy of this slideshow before you start making an experimental magazine cover.</a:t>
            </a:r>
          </a:p>
          <a:p>
            <a:pPr defTabSz="316520"/>
            <a:endParaRPr lang="en-AU" sz="1246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16520"/>
            <a:r>
              <a:rPr lang="en-AU" sz="124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Steps:</a:t>
            </a:r>
          </a:p>
          <a:p>
            <a:pPr marL="514344" lvl="1" indent="-197825" defTabSz="316520">
              <a:buFont typeface="Courier New" panose="02070309020205020404" pitchFamily="49" charset="0"/>
              <a:buChar char="o"/>
            </a:pPr>
            <a:r>
              <a:rPr lang="en-AU" sz="124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tool bar</a:t>
            </a:r>
          </a:p>
          <a:p>
            <a:pPr marL="514344" lvl="1" indent="-197825" defTabSz="316520">
              <a:buFont typeface="Courier New" panose="02070309020205020404" pitchFamily="49" charset="0"/>
              <a:buChar char="o"/>
            </a:pPr>
            <a:r>
              <a:rPr lang="en-AU" sz="124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</a:t>
            </a:r>
          </a:p>
          <a:p>
            <a:pPr marL="514344" lvl="1" indent="-197825" defTabSz="316520">
              <a:buFont typeface="Courier New" panose="02070309020205020404" pitchFamily="49" charset="0"/>
              <a:buChar char="o"/>
            </a:pPr>
            <a:r>
              <a:rPr lang="en-AU" sz="124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Save as</a:t>
            </a:r>
          </a:p>
          <a:p>
            <a:pPr marL="514344" lvl="1" indent="-197825" defTabSz="316520">
              <a:buFont typeface="Courier New" panose="02070309020205020404" pitchFamily="49" charset="0"/>
              <a:buChar char="o"/>
            </a:pPr>
            <a:r>
              <a:rPr lang="en-AU" sz="124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the file name to include your name, for example:</a:t>
            </a:r>
          </a:p>
          <a:p>
            <a:pPr algn="ctr" defTabSz="316520"/>
            <a:r>
              <a:rPr lang="en-AU" sz="124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ExperimentMag_</a:t>
            </a:r>
            <a:r>
              <a:rPr lang="en-AU" sz="1246" b="1" dirty="0">
                <a:solidFill>
                  <a:srgbClr val="F7964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YourName</a:t>
            </a:r>
            <a:r>
              <a:rPr lang="en-AU" sz="124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.pptx</a:t>
            </a:r>
          </a:p>
          <a:p>
            <a:pPr defTabSz="316520"/>
            <a:endParaRPr lang="en-AU" sz="1246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44" lvl="1" indent="-197825" defTabSz="316520">
              <a:buFont typeface="Courier New" panose="02070309020205020404" pitchFamily="49" charset="0"/>
              <a:buChar char="o"/>
            </a:pPr>
            <a:r>
              <a:rPr lang="en-AU" sz="124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a location for where to save the slideshow</a:t>
            </a:r>
          </a:p>
          <a:p>
            <a:pPr marL="514344" lvl="1" indent="-197825" defTabSz="316520">
              <a:buFont typeface="Courier New" panose="02070309020205020404" pitchFamily="49" charset="0"/>
              <a:buChar char="o"/>
            </a:pPr>
            <a:r>
              <a:rPr lang="en-AU" sz="124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save.</a:t>
            </a:r>
          </a:p>
        </p:txBody>
      </p:sp>
      <p:pic>
        <p:nvPicPr>
          <p:cNvPr id="2050" name="Picture 2" descr="G:\8047_C2C\The Arts\Avatars\Media_Arts_Gracie_Hugo\Media_arts_Hugo_thinking_head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85845" y="4693765"/>
            <a:ext cx="1914803" cy="1779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loud Callout 5"/>
          <p:cNvSpPr/>
          <p:nvPr/>
        </p:nvSpPr>
        <p:spPr>
          <a:xfrm>
            <a:off x="5634404" y="3072912"/>
            <a:ext cx="2609287" cy="2664069"/>
          </a:xfrm>
          <a:prstGeom prst="cloudCallout">
            <a:avLst>
              <a:gd name="adj1" fmla="val -87035"/>
              <a:gd name="adj2" fmla="val 13532"/>
            </a:avLst>
          </a:prstGeom>
          <a:solidFill>
            <a:schemeClr val="bg1"/>
          </a:solidFill>
          <a:ln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316520"/>
            <a:endParaRPr lang="en-AU" sz="969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348707" y="3571846"/>
            <a:ext cx="1106816" cy="1434761"/>
            <a:chOff x="1732087" y="3392908"/>
            <a:chExt cx="1598734" cy="2072433"/>
          </a:xfrm>
        </p:grpSpPr>
        <p:grpSp>
          <p:nvGrpSpPr>
            <p:cNvPr id="24" name="Group 23"/>
            <p:cNvGrpSpPr/>
            <p:nvPr/>
          </p:nvGrpSpPr>
          <p:grpSpPr>
            <a:xfrm>
              <a:off x="1732087" y="3392908"/>
              <a:ext cx="1598734" cy="2072433"/>
              <a:chOff x="1732087" y="3392908"/>
              <a:chExt cx="1598734" cy="2072433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732087" y="3392908"/>
                <a:ext cx="1598734" cy="2072433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316520"/>
                <a:endParaRPr lang="en-AU" sz="1246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3034759" y="3392908"/>
                <a:ext cx="296062" cy="35527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9"/>
            <p:cNvGrpSpPr/>
            <p:nvPr/>
          </p:nvGrpSpPr>
          <p:grpSpPr>
            <a:xfrm>
              <a:off x="2028149" y="3866607"/>
              <a:ext cx="1006610" cy="1213854"/>
              <a:chOff x="2038350" y="2895600"/>
              <a:chExt cx="647700" cy="781050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>
                <a:off x="2038350" y="3676650"/>
                <a:ext cx="6477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038350" y="3419475"/>
                <a:ext cx="6477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2038350" y="2895600"/>
                <a:ext cx="6477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038350" y="3143250"/>
                <a:ext cx="6477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Rectangle 12"/>
            <p:cNvSpPr/>
            <p:nvPr/>
          </p:nvSpPr>
          <p:spPr>
            <a:xfrm>
              <a:off x="1732087" y="3392908"/>
              <a:ext cx="799367" cy="7401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16520"/>
              <a:r>
                <a:rPr lang="en-AU" sz="2769" b="1" dirty="0">
                  <a:solidFill>
                    <a:srgbClr val="F79646">
                      <a:lumMod val="75000"/>
                    </a:srgbClr>
                  </a:solidFill>
                </a:rPr>
                <a:t>SS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650459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85845" y="2732329"/>
            <a:ext cx="4191904" cy="603883"/>
          </a:xfrm>
          <a:prstGeom prst="rect">
            <a:avLst/>
          </a:prstGeom>
          <a:solidFill>
            <a:schemeClr val="accent5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defTabSz="316520"/>
            <a:r>
              <a:rPr lang="en-AU" sz="1662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the zoom level to 50% to access them.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85845" y="482089"/>
            <a:ext cx="4191904" cy="603883"/>
          </a:xfrm>
          <a:prstGeom prst="rect">
            <a:avLst/>
          </a:prstGeom>
          <a:solidFill>
            <a:schemeClr val="accent5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defTabSz="316520"/>
            <a:r>
              <a:rPr lang="en-AU" sz="1662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experiment with these techniques on the next two slides.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85845" y="1479363"/>
            <a:ext cx="4191904" cy="859659"/>
          </a:xfrm>
          <a:prstGeom prst="rect">
            <a:avLst/>
          </a:prstGeom>
          <a:solidFill>
            <a:schemeClr val="accent5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defTabSz="316520"/>
            <a:r>
              <a:rPr lang="en-AU" sz="1662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Instructions and the images and sounds that can be used are around the outside of the slides.</a:t>
            </a:r>
          </a:p>
        </p:txBody>
      </p:sp>
      <p:sp>
        <p:nvSpPr>
          <p:cNvPr id="6" name="Striped Right Arrow 5"/>
          <p:cNvSpPr/>
          <p:nvPr/>
        </p:nvSpPr>
        <p:spPr>
          <a:xfrm rot="2600626">
            <a:off x="4962355" y="4558165"/>
            <a:ext cx="3840457" cy="1294019"/>
          </a:xfrm>
          <a:prstGeom prst="stripedRightArrow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16520"/>
            <a:r>
              <a:rPr lang="en-AU" sz="1246" b="1" dirty="0">
                <a:solidFill>
                  <a:prstClr val="white"/>
                </a:solidFill>
              </a:rPr>
              <a:t>Zoom control is in the bottom right corner of your screen.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6539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jlise2\Desktop\MEA_Y03-04Band_U3_Mag_Pho\DSC_0034_edit.jpg"/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722077" y="48"/>
            <a:ext cx="4747846" cy="6472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jlise2\Desktop\MEA_Y03-04Band_U3_Mag_Pho\DSC_0083_edit.jpg"/>
          <p:cNvPicPr>
            <a:picLocks noChangeAspect="1" noChangeArrowheads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flipH="1">
            <a:off x="-1487635" y="5146457"/>
            <a:ext cx="1281025" cy="1668566"/>
          </a:xfrm>
          <a:prstGeom prst="rect">
            <a:avLst/>
          </a:prstGeom>
          <a:noFill/>
          <a:ln w="57150">
            <a:solidFill>
              <a:srgbClr val="FF9933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-4887637" y="48"/>
            <a:ext cx="4747846" cy="933161"/>
          </a:xfrm>
          <a:prstGeom prst="rect">
            <a:avLst/>
          </a:prstGeom>
          <a:noFill/>
          <a:effectLst>
            <a:glow rad="127000">
              <a:schemeClr val="tx1"/>
            </a:glow>
            <a:outerShdw blurRad="76200" dist="76200" dir="8100000" algn="tr" rotWithShape="0">
              <a:prstClr val="black">
                <a:alpha val="40000"/>
              </a:prstClr>
            </a:outerShdw>
          </a:effectLst>
        </p:spPr>
        <p:txBody>
          <a:bodyPr wrap="square" lIns="58949" tIns="29474" rIns="58949" bIns="29474" rtlCol="0">
            <a:spAutoFit/>
          </a:bodyPr>
          <a:lstStyle/>
          <a:p>
            <a:pPr algn="ctr" defTabSz="316520"/>
            <a:r>
              <a:rPr lang="en-AU" sz="5677" dirty="0">
                <a:solidFill>
                  <a:srgbClr val="FF9933"/>
                </a:solidFill>
                <a:latin typeface="Eras Bold ITC" panose="020B0907030504020204" pitchFamily="34" charset="0"/>
              </a:rPr>
              <a:t>kitchen kids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321235" y="41"/>
            <a:ext cx="1424334" cy="159724"/>
          </a:xfrm>
          <a:prstGeom prst="rect">
            <a:avLst/>
          </a:prstGeom>
          <a:noFill/>
          <a:effectLst>
            <a:glow rad="127000">
              <a:schemeClr val="tx1"/>
            </a:glow>
            <a:outerShdw blurRad="76200" dist="76200" dir="8100000" algn="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algn="ctr" defTabSz="316520"/>
            <a:r>
              <a:rPr lang="en-AU" sz="1038" b="1" dirty="0">
                <a:solidFill>
                  <a:prstClr val="white"/>
                </a:solidFill>
                <a:latin typeface="Adobe Gothic Std B" pitchFamily="34" charset="-128"/>
                <a:ea typeface="Adobe Gothic Std B" pitchFamily="34" charset="-128"/>
                <a:cs typeface="Aharoni" panose="02010803020104030203" pitchFamily="2" charset="-79"/>
              </a:rPr>
              <a:t>summer 2015 issue 01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321234" y="322925"/>
            <a:ext cx="1424334" cy="159724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tx1"/>
            </a:glow>
            <a:outerShdw blurRad="76200" dist="76200" dir="8100000" algn="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algn="ctr" defTabSz="316520"/>
            <a:r>
              <a:rPr lang="en-AU" sz="1038" b="1" dirty="0">
                <a:solidFill>
                  <a:srgbClr val="FF9933"/>
                </a:solidFill>
                <a:latin typeface="Adobe Gothic Std B" pitchFamily="34" charset="-128"/>
                <a:ea typeface="Adobe Gothic Std B" pitchFamily="34" charset="-128"/>
                <a:cs typeface="Aharoni" panose="02010803020104030203" pitchFamily="2" charset="-79"/>
              </a:rPr>
              <a:t>click speakers to listen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-3423220" y="933171"/>
            <a:ext cx="3283429" cy="927959"/>
            <a:chOff x="-6110542" y="2805982"/>
            <a:chExt cx="4742731" cy="1340385"/>
          </a:xfrm>
        </p:grpSpPr>
        <p:grpSp>
          <p:nvGrpSpPr>
            <p:cNvPr id="28" name="Group 27"/>
            <p:cNvGrpSpPr/>
            <p:nvPr/>
          </p:nvGrpSpPr>
          <p:grpSpPr>
            <a:xfrm>
              <a:off x="-6110542" y="2805982"/>
              <a:ext cx="4742731" cy="1340385"/>
              <a:chOff x="204758" y="709276"/>
              <a:chExt cx="4979868" cy="1461534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204758" y="709276"/>
                <a:ext cx="4281338" cy="1375978"/>
              </a:xfrm>
              <a:prstGeom prst="rect">
                <a:avLst/>
              </a:prstGeom>
              <a:noFill/>
              <a:effectLst>
                <a:glow rad="127000">
                  <a:schemeClr val="tx1"/>
                </a:glow>
                <a:outerShdw blurRad="76200" dist="762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lIns="0" tIns="0" rIns="0" bIns="0" rtlCol="0" anchor="ctr" anchorCtr="0">
                <a:spAutoFit/>
              </a:bodyPr>
              <a:lstStyle/>
              <a:p>
                <a:pPr defTabSz="316520"/>
                <a:r>
                  <a:rPr lang="en-AU" sz="3531" i="1" dirty="0">
                    <a:solidFill>
                      <a:prstClr val="white"/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school’s out</a:t>
                </a:r>
                <a:r>
                  <a:rPr lang="en-AU" sz="5677" i="1" dirty="0">
                    <a:solidFill>
                      <a:prstClr val="white"/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!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432097" y="1717772"/>
                <a:ext cx="4752529" cy="453038"/>
              </a:xfrm>
              <a:prstGeom prst="rect">
                <a:avLst/>
              </a:prstGeom>
              <a:noFill/>
              <a:ln>
                <a:noFill/>
              </a:ln>
              <a:effectLst>
                <a:glow rad="127000">
                  <a:schemeClr val="tx1"/>
                </a:glow>
                <a:outerShdw blurRad="76200" dist="762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lIns="0" tIns="0" rIns="0" bIns="0" rtlCol="0" anchor="ctr" anchorCtr="0">
                <a:spAutoFit/>
              </a:bodyPr>
              <a:lstStyle/>
              <a:p>
                <a:pPr defTabSz="316520"/>
                <a:r>
                  <a:rPr lang="en-AU" sz="1869" dirty="0">
                    <a:ln>
                      <a:solidFill>
                        <a:srgbClr val="FFC000"/>
                      </a:solidFill>
                    </a:ln>
                    <a:solidFill>
                      <a:srgbClr val="FFC000"/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summer holiday treats</a:t>
                </a: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-2185477" y="3652600"/>
              <a:ext cx="411474" cy="396234"/>
              <a:chOff x="4392538" y="1642324"/>
              <a:chExt cx="432048" cy="432048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4392538" y="1642324"/>
                <a:ext cx="432048" cy="432048"/>
              </a:xfrm>
              <a:prstGeom prst="rect">
                <a:avLst/>
              </a:prstGeom>
              <a:solidFill>
                <a:srgbClr val="FF993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316520"/>
                <a:endParaRPr lang="en-AU" sz="1246" dirty="0">
                  <a:solidFill>
                    <a:prstClr val="white"/>
                  </a:solidFill>
                </a:endParaRPr>
              </a:p>
            </p:txBody>
          </p:sp>
          <p:pic>
            <p:nvPicPr>
              <p:cNvPr id="39" name="MEA_Y03-04Band_U3_KK_HL_School.m4a">
                <a:hlinkClick r:id="" action="ppaction://media"/>
              </p:cNvPr>
              <p:cNvPicPr>
                <a:picLocks noChangeAspect="1"/>
              </p:cNvPicPr>
              <p:nvPr>
                <a:audioFile r:link="rId11"/>
                <p:extLst>
                  <p:ext uri="{DAA4B4D4-6D71-4841-9C94-3DE7FCFB9230}">
                    <p14:media xmlns:p14="http://schemas.microsoft.com/office/powerpoint/2010/main" r:embed="rId10"/>
                  </p:ext>
                </p:extLst>
              </p:nvPr>
            </p:nvPicPr>
            <p:blipFill>
              <a:blip r:embed="rId16"/>
              <a:stretch>
                <a:fillRect/>
              </a:stretch>
            </p:blipFill>
            <p:spPr>
              <a:xfrm>
                <a:off x="4428562" y="1688060"/>
                <a:ext cx="360000" cy="360000"/>
              </a:xfrm>
              <a:prstGeom prst="rect">
                <a:avLst/>
              </a:prstGeom>
            </p:spPr>
          </p:pic>
        </p:grpSp>
      </p:grpSp>
      <p:grpSp>
        <p:nvGrpSpPr>
          <p:cNvPr id="8" name="Group 7"/>
          <p:cNvGrpSpPr/>
          <p:nvPr/>
        </p:nvGrpSpPr>
        <p:grpSpPr>
          <a:xfrm>
            <a:off x="12387048" y="5119291"/>
            <a:ext cx="1789946" cy="723811"/>
            <a:chOff x="4272474" y="7217287"/>
            <a:chExt cx="2585478" cy="1045505"/>
          </a:xfrm>
        </p:grpSpPr>
        <p:grpSp>
          <p:nvGrpSpPr>
            <p:cNvPr id="23" name="Group 22"/>
            <p:cNvGrpSpPr/>
            <p:nvPr/>
          </p:nvGrpSpPr>
          <p:grpSpPr>
            <a:xfrm>
              <a:off x="4732002" y="7217287"/>
              <a:ext cx="2125950" cy="1045505"/>
              <a:chOff x="4968602" y="7869611"/>
              <a:chExt cx="2232248" cy="1140002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4968602" y="7869611"/>
                <a:ext cx="2052207" cy="922941"/>
              </a:xfrm>
              <a:prstGeom prst="rect">
                <a:avLst/>
              </a:prstGeom>
              <a:noFill/>
              <a:effectLst>
                <a:glow rad="127000">
                  <a:schemeClr val="tx1"/>
                </a:glow>
                <a:outerShdw blurRad="76200" dist="762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lIns="0" tIns="0" rIns="0" bIns="0" rtlCol="0" anchor="ctr" anchorCtr="0">
                <a:spAutoFit/>
              </a:bodyPr>
              <a:lstStyle/>
              <a:p>
                <a:pPr defTabSz="316520"/>
                <a:r>
                  <a:rPr lang="en-AU" sz="3808" i="1" dirty="0">
                    <a:solidFill>
                      <a:prstClr val="white"/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party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112619" y="8590104"/>
                <a:ext cx="2088231" cy="419509"/>
              </a:xfrm>
              <a:prstGeom prst="rect">
                <a:avLst/>
              </a:prstGeom>
              <a:noFill/>
              <a:ln>
                <a:noFill/>
              </a:ln>
              <a:effectLst>
                <a:glow rad="127000">
                  <a:schemeClr val="tx1"/>
                </a:glow>
                <a:outerShdw blurRad="76200" dist="762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lIns="0" tIns="0" rIns="0" bIns="0" rtlCol="0" anchor="ctr" anchorCtr="0">
                <a:spAutoFit/>
              </a:bodyPr>
              <a:lstStyle/>
              <a:p>
                <a:pPr defTabSz="316520"/>
                <a:r>
                  <a:rPr lang="en-AU" sz="1731" dirty="0">
                    <a:ln>
                      <a:solidFill>
                        <a:srgbClr val="FFC000"/>
                      </a:solidFill>
                    </a:ln>
                    <a:solidFill>
                      <a:srgbClr val="FFC000"/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favourites</a:t>
                </a:r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4272474" y="7792681"/>
              <a:ext cx="411474" cy="396234"/>
              <a:chOff x="4486098" y="8497019"/>
              <a:chExt cx="432048" cy="432048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4486098" y="8497019"/>
                <a:ext cx="432048" cy="432048"/>
              </a:xfrm>
              <a:prstGeom prst="rect">
                <a:avLst/>
              </a:prstGeom>
              <a:solidFill>
                <a:srgbClr val="FF993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316520"/>
                <a:endParaRPr lang="en-AU" sz="1246" dirty="0">
                  <a:solidFill>
                    <a:prstClr val="white"/>
                  </a:solidFill>
                </a:endParaRPr>
              </a:p>
            </p:txBody>
          </p:sp>
          <p:pic>
            <p:nvPicPr>
              <p:cNvPr id="40" name="MEA_Y03-04Band_U3_KK_CL1_Party.m4a">
                <a:hlinkClick r:id="" action="ppaction://media"/>
              </p:cNvPr>
              <p:cNvPicPr>
                <a:picLocks noChangeAspect="1"/>
              </p:cNvPicPr>
              <p:nvPr>
                <a:audioFile r:link="rId9"/>
                <p:extLst>
                  <p:ext uri="{DAA4B4D4-6D71-4841-9C94-3DE7FCFB9230}">
                    <p14:media xmlns:p14="http://schemas.microsoft.com/office/powerpoint/2010/main" r:embed="rId8"/>
                  </p:ext>
                </p:extLst>
              </p:nvPr>
            </p:nvPicPr>
            <p:blipFill>
              <a:blip r:embed="rId16"/>
              <a:stretch>
                <a:fillRect/>
              </a:stretch>
            </p:blipFill>
            <p:spPr>
              <a:xfrm>
                <a:off x="4536554" y="8526095"/>
                <a:ext cx="360000" cy="360000"/>
              </a:xfrm>
              <a:prstGeom prst="rect">
                <a:avLst/>
              </a:prstGeom>
            </p:spPr>
          </p:pic>
        </p:grpSp>
      </p:grpSp>
      <p:grpSp>
        <p:nvGrpSpPr>
          <p:cNvPr id="14" name="Group 13"/>
          <p:cNvGrpSpPr/>
          <p:nvPr/>
        </p:nvGrpSpPr>
        <p:grpSpPr>
          <a:xfrm>
            <a:off x="12387048" y="6035254"/>
            <a:ext cx="1804156" cy="660871"/>
            <a:chOff x="4251949" y="8314123"/>
            <a:chExt cx="2606003" cy="954592"/>
          </a:xfrm>
        </p:grpSpPr>
        <p:grpSp>
          <p:nvGrpSpPr>
            <p:cNvPr id="17" name="Group 16"/>
            <p:cNvGrpSpPr/>
            <p:nvPr/>
          </p:nvGrpSpPr>
          <p:grpSpPr>
            <a:xfrm>
              <a:off x="4697712" y="8314123"/>
              <a:ext cx="2160240" cy="954592"/>
              <a:chOff x="4932598" y="9079682"/>
              <a:chExt cx="2268252" cy="1040875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4968604" y="9079682"/>
                <a:ext cx="2052207" cy="922943"/>
              </a:xfrm>
              <a:prstGeom prst="rect">
                <a:avLst/>
              </a:prstGeom>
              <a:noFill/>
              <a:effectLst>
                <a:glow rad="127000">
                  <a:schemeClr val="tx1"/>
                </a:glow>
                <a:outerShdw blurRad="76200" dist="762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lIns="0" tIns="0" rIns="0" bIns="0" rtlCol="0" anchor="ctr" anchorCtr="0">
                <a:spAutoFit/>
              </a:bodyPr>
              <a:lstStyle/>
              <a:p>
                <a:pPr defTabSz="316520"/>
                <a:r>
                  <a:rPr lang="en-AU" sz="3808" i="1" dirty="0">
                    <a:solidFill>
                      <a:prstClr val="white"/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make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932598" y="9734676"/>
                <a:ext cx="2268252" cy="385881"/>
              </a:xfrm>
              <a:prstGeom prst="rect">
                <a:avLst/>
              </a:prstGeom>
              <a:noFill/>
              <a:ln>
                <a:noFill/>
              </a:ln>
              <a:effectLst>
                <a:glow rad="127000">
                  <a:schemeClr val="tx1"/>
                </a:glow>
                <a:outerShdw blurRad="76200" dist="762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lIns="0" tIns="0" rIns="0" bIns="0" rtlCol="0" anchor="ctr" anchorCtr="0">
                <a:spAutoFit/>
              </a:bodyPr>
              <a:lstStyle/>
              <a:p>
                <a:pPr defTabSz="316520"/>
                <a:r>
                  <a:rPr lang="en-AU" sz="1592" dirty="0">
                    <a:ln>
                      <a:solidFill>
                        <a:srgbClr val="FFC000"/>
                      </a:solidFill>
                    </a:ln>
                    <a:solidFill>
                      <a:srgbClr val="FFC000"/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cupcake cases</a:t>
                </a: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4251949" y="8783267"/>
              <a:ext cx="411474" cy="396234"/>
              <a:chOff x="4464546" y="9577139"/>
              <a:chExt cx="432048" cy="432048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4464546" y="9577139"/>
                <a:ext cx="432048" cy="432048"/>
              </a:xfrm>
              <a:prstGeom prst="rect">
                <a:avLst/>
              </a:prstGeom>
              <a:solidFill>
                <a:srgbClr val="FF993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316520"/>
                <a:endParaRPr lang="en-AU" sz="1246" dirty="0">
                  <a:solidFill>
                    <a:prstClr val="white"/>
                  </a:solidFill>
                </a:endParaRPr>
              </a:p>
            </p:txBody>
          </p:sp>
          <p:pic>
            <p:nvPicPr>
              <p:cNvPr id="41" name="MEA_Y03-04Band_U3_KK_CL2_Cupcake.m4a">
                <a:hlinkClick r:id="" action="ppaction://media"/>
              </p:cNvPr>
              <p:cNvPicPr>
                <a:picLocks noChangeAspect="1"/>
              </p:cNvPicPr>
              <p:nvPr>
                <a:audioFile r:link="rId7"/>
                <p:extLst>
                  <p:ext uri="{DAA4B4D4-6D71-4841-9C94-3DE7FCFB9230}">
                    <p14:media xmlns:p14="http://schemas.microsoft.com/office/powerpoint/2010/main" r:embed="rId6"/>
                  </p:ext>
                </p:extLst>
              </p:nvPr>
            </p:nvPicPr>
            <p:blipFill>
              <a:blip r:embed="rId16"/>
              <a:stretch>
                <a:fillRect/>
              </a:stretch>
            </p:blipFill>
            <p:spPr>
              <a:xfrm>
                <a:off x="4500570" y="9613163"/>
                <a:ext cx="360000" cy="360000"/>
              </a:xfrm>
              <a:prstGeom prst="rect">
                <a:avLst/>
              </a:prstGeom>
            </p:spPr>
          </p:pic>
        </p:grpSp>
      </p:grpSp>
      <p:grpSp>
        <p:nvGrpSpPr>
          <p:cNvPr id="6" name="Group 5"/>
          <p:cNvGrpSpPr/>
          <p:nvPr/>
        </p:nvGrpSpPr>
        <p:grpSpPr>
          <a:xfrm>
            <a:off x="-2747743" y="5146581"/>
            <a:ext cx="1092016" cy="1325737"/>
            <a:chOff x="2125960" y="7264548"/>
            <a:chExt cx="1577356" cy="1914953"/>
          </a:xfrm>
        </p:grpSpPr>
        <p:grpSp>
          <p:nvGrpSpPr>
            <p:cNvPr id="9" name="Group 8"/>
            <p:cNvGrpSpPr/>
            <p:nvPr/>
          </p:nvGrpSpPr>
          <p:grpSpPr>
            <a:xfrm>
              <a:off x="2125960" y="7264548"/>
              <a:ext cx="1577356" cy="1540135"/>
              <a:chOff x="2556314" y="7717899"/>
              <a:chExt cx="1656224" cy="1679339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2556314" y="7717899"/>
                <a:ext cx="1620200" cy="922940"/>
              </a:xfrm>
              <a:prstGeom prst="rect">
                <a:avLst/>
              </a:prstGeom>
              <a:noFill/>
              <a:effectLst>
                <a:glow rad="127000">
                  <a:schemeClr val="tx1"/>
                </a:glow>
                <a:outerShdw blurRad="76200" dist="762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lIns="0" tIns="0" rIns="0" bIns="0" rtlCol="0" anchor="ctr" anchorCtr="0">
                <a:spAutoFit/>
              </a:bodyPr>
              <a:lstStyle/>
              <a:p>
                <a:pPr defTabSz="316520"/>
                <a:r>
                  <a:rPr lang="en-AU" sz="3808" dirty="0">
                    <a:ln>
                      <a:solidFill>
                        <a:srgbClr val="FF9933"/>
                      </a:solidFill>
                    </a:ln>
                    <a:solidFill>
                      <a:srgbClr val="FF9933"/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best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592338" y="8431130"/>
                <a:ext cx="1620200" cy="503431"/>
              </a:xfrm>
              <a:prstGeom prst="rect">
                <a:avLst/>
              </a:prstGeom>
              <a:noFill/>
              <a:effectLst>
                <a:glow rad="127000">
                  <a:schemeClr val="tx1"/>
                </a:glow>
                <a:outerShdw blurRad="76200" dist="762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lIns="0" tIns="0" rIns="0" bIns="0" rtlCol="0" anchor="ctr" anchorCtr="0">
                <a:spAutoFit/>
              </a:bodyPr>
              <a:lstStyle/>
              <a:p>
                <a:pPr defTabSz="316520"/>
                <a:r>
                  <a:rPr lang="en-AU" sz="2077" dirty="0">
                    <a:ln>
                      <a:solidFill>
                        <a:srgbClr val="FFC000"/>
                      </a:solidFill>
                    </a:ln>
                    <a:solidFill>
                      <a:srgbClr val="FFC000"/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biscuits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592338" y="8591849"/>
                <a:ext cx="1620200" cy="805389"/>
              </a:xfrm>
              <a:prstGeom prst="rect">
                <a:avLst/>
              </a:prstGeom>
              <a:noFill/>
              <a:effectLst>
                <a:glow rad="127000">
                  <a:schemeClr val="tx1"/>
                </a:glow>
                <a:outerShdw blurRad="76200" dist="762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lIns="0" tIns="0" rIns="0" bIns="0" rtlCol="0" anchor="ctr" anchorCtr="0">
                <a:spAutoFit/>
              </a:bodyPr>
              <a:lstStyle/>
              <a:p>
                <a:pPr defTabSz="316520"/>
                <a:r>
                  <a:rPr lang="en-AU" sz="3323" dirty="0">
                    <a:ln>
                      <a:solidFill>
                        <a:srgbClr val="FF9933"/>
                      </a:solidFill>
                    </a:ln>
                    <a:solidFill>
                      <a:srgbClr val="FF9933"/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ever</a:t>
                </a:r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2194577" y="8783267"/>
              <a:ext cx="411474" cy="396234"/>
              <a:chOff x="2304306" y="9577139"/>
              <a:chExt cx="432048" cy="43204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2304306" y="9577139"/>
                <a:ext cx="432048" cy="432048"/>
              </a:xfrm>
              <a:prstGeom prst="rect">
                <a:avLst/>
              </a:prstGeom>
              <a:solidFill>
                <a:srgbClr val="FF993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316520"/>
                <a:endParaRPr lang="en-AU" sz="1246" dirty="0">
                  <a:solidFill>
                    <a:prstClr val="white"/>
                  </a:solidFill>
                </a:endParaRPr>
              </a:p>
            </p:txBody>
          </p:sp>
          <p:pic>
            <p:nvPicPr>
              <p:cNvPr id="42" name="MEA_Y03-04Band_U3_KK_CL3_Biscuits.m4a">
                <a:hlinkClick r:id="" action="ppaction://media"/>
              </p:cNvPr>
              <p:cNvPicPr>
                <a:picLocks noChangeAspect="1"/>
              </p:cNvPicPr>
              <p:nvPr>
                <a:audioFile r:link="rId5"/>
                <p:extLst>
                  <p:ext uri="{DAA4B4D4-6D71-4841-9C94-3DE7FCFB9230}">
                    <p14:media xmlns:p14="http://schemas.microsoft.com/office/powerpoint/2010/main" r:embed="rId4"/>
                  </p:ext>
                </p:extLst>
              </p:nvPr>
            </p:nvPicPr>
            <p:blipFill>
              <a:blip r:embed="rId16"/>
              <a:stretch>
                <a:fillRect/>
              </a:stretch>
            </p:blipFill>
            <p:spPr>
              <a:xfrm>
                <a:off x="2345427" y="9621024"/>
                <a:ext cx="360000" cy="360000"/>
              </a:xfrm>
              <a:prstGeom prst="rect">
                <a:avLst/>
              </a:prstGeom>
            </p:spPr>
          </p:pic>
        </p:grpSp>
      </p:grpSp>
      <p:grpSp>
        <p:nvGrpSpPr>
          <p:cNvPr id="21" name="Group 20"/>
          <p:cNvGrpSpPr/>
          <p:nvPr/>
        </p:nvGrpSpPr>
        <p:grpSpPr>
          <a:xfrm>
            <a:off x="12321234" y="749594"/>
            <a:ext cx="1192326" cy="597480"/>
            <a:chOff x="7191483" y="1943319"/>
            <a:chExt cx="1722249" cy="863027"/>
          </a:xfrm>
        </p:grpSpPr>
        <p:grpSp>
          <p:nvGrpSpPr>
            <p:cNvPr id="25" name="Group 24"/>
            <p:cNvGrpSpPr/>
            <p:nvPr/>
          </p:nvGrpSpPr>
          <p:grpSpPr>
            <a:xfrm>
              <a:off x="7602957" y="1943319"/>
              <a:ext cx="1310775" cy="863027"/>
              <a:chOff x="5824536" y="1509529"/>
              <a:chExt cx="1376314" cy="941031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5824536" y="1509529"/>
                <a:ext cx="1376314" cy="620983"/>
              </a:xfrm>
              <a:prstGeom prst="rect">
                <a:avLst/>
              </a:prstGeom>
              <a:noFill/>
              <a:effectLst>
                <a:glow rad="127000">
                  <a:schemeClr val="tx1"/>
                </a:glow>
                <a:outerShdw blurRad="76200" dist="762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lIns="0" tIns="0" rIns="0" bIns="0" rtlCol="0" anchor="ctr" anchorCtr="0">
                <a:spAutoFit/>
              </a:bodyPr>
              <a:lstStyle/>
              <a:p>
                <a:pPr defTabSz="316520"/>
                <a:r>
                  <a:rPr lang="en-AU" sz="2562" i="1" dirty="0">
                    <a:solidFill>
                      <a:srgbClr val="FF9933"/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easy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879470" y="1930465"/>
                <a:ext cx="1105357" cy="520095"/>
              </a:xfrm>
              <a:prstGeom prst="rect">
                <a:avLst/>
              </a:prstGeom>
              <a:noFill/>
              <a:ln>
                <a:noFill/>
              </a:ln>
              <a:effectLst>
                <a:glow rad="127000">
                  <a:schemeClr val="tx1"/>
                </a:glow>
                <a:outerShdw blurRad="76200" dist="762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lIns="0" tIns="0" rIns="0" bIns="0" rtlCol="0" anchor="ctr" anchorCtr="0">
                <a:spAutoFit/>
              </a:bodyPr>
              <a:lstStyle/>
              <a:p>
                <a:pPr defTabSz="316520"/>
                <a:r>
                  <a:rPr lang="en-AU" sz="2146" dirty="0">
                    <a:solidFill>
                      <a:srgbClr val="FFC000"/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pizza</a:t>
                </a: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7191483" y="2131144"/>
              <a:ext cx="411474" cy="396234"/>
              <a:chOff x="7191483" y="2131144"/>
              <a:chExt cx="411474" cy="396234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7191483" y="2131144"/>
                <a:ext cx="411474" cy="396234"/>
              </a:xfrm>
              <a:prstGeom prst="rect">
                <a:avLst/>
              </a:prstGeom>
              <a:solidFill>
                <a:srgbClr val="FF993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316520"/>
                <a:endParaRPr lang="en-AU" sz="1246" dirty="0">
                  <a:solidFill>
                    <a:prstClr val="white"/>
                  </a:solidFill>
                </a:endParaRPr>
              </a:p>
            </p:txBody>
          </p:sp>
          <p:pic>
            <p:nvPicPr>
              <p:cNvPr id="43" name="MEA_Y03-04Band_U3_KK_CL4_Pizza.m4a">
                <a:hlinkClick r:id="" action="ppaction://media"/>
              </p:cNvPr>
              <p:cNvPicPr>
                <a:picLocks noChangeAspect="1"/>
              </p:cNvPicPr>
              <p:nvPr>
                <a:audioFile r:link="rId3"/>
                <p:extLst>
                  <p:ext uri="{DAA4B4D4-6D71-4841-9C94-3DE7FCFB9230}">
                    <p14:media xmlns:p14="http://schemas.microsoft.com/office/powerpoint/2010/main" r:embed="rId2"/>
                  </p:ext>
                </p:extLst>
              </p:nvPr>
            </p:nvPicPr>
            <p:blipFill>
              <a:blip r:embed="rId16"/>
              <a:stretch>
                <a:fillRect/>
              </a:stretch>
            </p:blipFill>
            <p:spPr>
              <a:xfrm>
                <a:off x="7225792" y="2173089"/>
                <a:ext cx="342857" cy="330158"/>
              </a:xfrm>
              <a:prstGeom prst="rect">
                <a:avLst/>
              </a:prstGeom>
            </p:spPr>
          </p:pic>
        </p:grpSp>
      </p:grpSp>
      <p:sp>
        <p:nvSpPr>
          <p:cNvPr id="51" name="TextBox 50"/>
          <p:cNvSpPr txBox="1"/>
          <p:nvPr/>
        </p:nvSpPr>
        <p:spPr>
          <a:xfrm>
            <a:off x="3704904" y="-1908634"/>
            <a:ext cx="4747846" cy="181780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97825" indent="-197825" defTabSz="316520">
              <a:buFont typeface="Arial" panose="020B0604020202020204" pitchFamily="34" charset="0"/>
              <a:buChar char="•"/>
            </a:pPr>
            <a:r>
              <a:rPr lang="en-AU" sz="124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these image, sound and text features to experiment with page layout design using the tools in this slideshow program.</a:t>
            </a:r>
          </a:p>
          <a:p>
            <a:pPr marL="197825" indent="-197825" defTabSz="316520">
              <a:buFont typeface="Arial" panose="020B0604020202020204" pitchFamily="34" charset="0"/>
              <a:buChar char="•"/>
            </a:pPr>
            <a:endParaRPr lang="en-AU" sz="124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7825" indent="-197825" defTabSz="316520">
              <a:buFont typeface="Arial" panose="020B0604020202020204" pitchFamily="34" charset="0"/>
              <a:buChar char="•"/>
            </a:pPr>
            <a:r>
              <a:rPr lang="en-AU" sz="1246" b="1" dirty="0">
                <a:solidFill>
                  <a:srgbClr val="F7964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 …</a:t>
            </a:r>
            <a:r>
              <a:rPr lang="en-AU" sz="1246" b="1" i="1" dirty="0">
                <a:solidFill>
                  <a:srgbClr val="F7964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14344" lvl="1" indent="-197825" defTabSz="316520">
              <a:buFont typeface="Courier New" panose="02070309020205020404" pitchFamily="49" charset="0"/>
              <a:buChar char="o"/>
            </a:pPr>
            <a:r>
              <a:rPr lang="en-AU" sz="124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and drag to reposition</a:t>
            </a:r>
          </a:p>
          <a:p>
            <a:pPr marL="514344" lvl="1" indent="-197825" defTabSz="316520">
              <a:buFont typeface="Courier New" panose="02070309020205020404" pitchFamily="49" charset="0"/>
              <a:buChar char="o"/>
            </a:pPr>
            <a:r>
              <a:rPr lang="en-AU" sz="124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 click to find tool panel</a:t>
            </a:r>
          </a:p>
          <a:p>
            <a:pPr marL="514344" lvl="1" indent="-197825" defTabSz="316520">
              <a:buFont typeface="Courier New" panose="02070309020205020404" pitchFamily="49" charset="0"/>
              <a:buChar char="o"/>
            </a:pPr>
            <a:r>
              <a:rPr lang="en-AU" sz="124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 for tools in top tool bar</a:t>
            </a:r>
          </a:p>
          <a:p>
            <a:pPr marL="514344" lvl="1" indent="-197825" defTabSz="316520">
              <a:buFont typeface="Courier New" panose="02070309020205020404" pitchFamily="49" charset="0"/>
              <a:buChar char="o"/>
            </a:pPr>
            <a:r>
              <a:rPr lang="en-AU" sz="124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an image or text box to re-size using handles.</a:t>
            </a:r>
          </a:p>
          <a:p>
            <a:pPr marL="514344" lvl="1" indent="-197825" defTabSz="316520">
              <a:buFont typeface="Courier New" panose="02070309020205020404" pitchFamily="49" charset="0"/>
              <a:buChar char="o"/>
            </a:pPr>
            <a:r>
              <a:rPr lang="en-AU" sz="124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Ungroup images, shapes and text boxes to re-format.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0071312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audio>
              <p:cMediaNode vol="8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"/>
                </p:tgtEl>
              </p:cMediaNode>
            </p:audio>
            <p:audio>
              <p:cMediaNode vol="8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  <p:audio>
              <p:cMediaNode vol="8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2"/>
                </p:tgtEl>
              </p:cMediaNode>
            </p:audio>
            <p:audio>
              <p:cMediaNode vol="80000">
                <p:cTn id="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jlise2\Desktop\MEA_Y03-04Band_U3_Mag_Pho\DSC_0052_edit_3.jpg"/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722044" y="-18454"/>
            <a:ext cx="4747846" cy="6499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jlise2\Desktop\MEA_Y03-04Band_U3_Mag_Pho\DSC_0100_edit.jpg"/>
          <p:cNvPicPr>
            <a:picLocks noChangeAspect="1" noChangeArrowheads="1"/>
          </p:cNvPicPr>
          <p:nvPr/>
        </p:nvPicPr>
        <p:blipFill rotWithShape="1"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437824" y="2408840"/>
            <a:ext cx="3791966" cy="4449160"/>
          </a:xfrm>
          <a:prstGeom prst="rect">
            <a:avLst/>
          </a:prstGeom>
          <a:noFill/>
          <a:ln w="1270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-3455331" y="5208156"/>
            <a:ext cx="3181046" cy="2842666"/>
            <a:chOff x="0" y="-29067"/>
            <a:chExt cx="4824586" cy="4477197"/>
          </a:xfrm>
        </p:grpSpPr>
        <p:sp>
          <p:nvSpPr>
            <p:cNvPr id="5" name="TextBox 4"/>
            <p:cNvSpPr txBox="1"/>
            <p:nvPr/>
          </p:nvSpPr>
          <p:spPr>
            <a:xfrm>
              <a:off x="0" y="-29067"/>
              <a:ext cx="4824586" cy="1521402"/>
            </a:xfrm>
            <a:prstGeom prst="rect">
              <a:avLst/>
            </a:prstGeom>
            <a:noFill/>
            <a:effectLst>
              <a:glow rad="127000">
                <a:schemeClr val="tx1"/>
              </a:glow>
              <a:outerShdw blurRad="76200" dist="76200" dir="8100000" algn="tr" rotWithShape="0">
                <a:srgbClr val="00B0F0">
                  <a:alpha val="40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defTabSz="316520"/>
              <a:r>
                <a:rPr lang="en-AU" sz="5677" b="1" dirty="0">
                  <a:ln>
                    <a:solidFill>
                      <a:prstClr val="white"/>
                    </a:solidFill>
                  </a:ln>
                  <a:solidFill>
                    <a:prstClr val="black"/>
                  </a:solidFill>
                  <a:latin typeface="Tekton Pro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Make your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2058" y="792163"/>
              <a:ext cx="2016225" cy="2897378"/>
            </a:xfrm>
            <a:prstGeom prst="rect">
              <a:avLst/>
            </a:prstGeom>
            <a:noFill/>
            <a:effectLst>
              <a:glow rad="127000">
                <a:schemeClr val="tx1"/>
              </a:glow>
              <a:outerShdw blurRad="76200" dist="76200" dir="8100000" algn="tr" rotWithShape="0">
                <a:srgbClr val="00B0F0">
                  <a:alpha val="40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defTabSz="316520"/>
              <a:r>
                <a:rPr lang="en-AU" sz="5677" b="1" dirty="0">
                  <a:ln>
                    <a:solidFill>
                      <a:srgbClr val="FFFF00"/>
                    </a:solidFill>
                  </a:ln>
                  <a:solidFill>
                    <a:prstClr val="black"/>
                  </a:solidFill>
                  <a:latin typeface="Tekton Pro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own</a:t>
              </a:r>
              <a:endParaRPr lang="en-AU" sz="5677" b="1" dirty="0">
                <a:ln>
                  <a:solidFill>
                    <a:srgbClr val="FFFF00"/>
                  </a:solidFill>
                </a:ln>
                <a:solidFill>
                  <a:prstClr val="black"/>
                </a:solidFill>
                <a:latin typeface="Tekton Pro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66003" y="1081152"/>
              <a:ext cx="2372697" cy="3366978"/>
            </a:xfrm>
            <a:prstGeom prst="rect">
              <a:avLst/>
            </a:prstGeom>
            <a:noFill/>
            <a:effectLst>
              <a:glow rad="127000">
                <a:schemeClr val="tx1"/>
              </a:glow>
              <a:outerShdw blurRad="76200" dist="76200" dir="8100000" algn="tr" rotWithShape="0">
                <a:srgbClr val="00B0F0">
                  <a:alpha val="40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defTabSz="316520"/>
              <a:r>
                <a:rPr lang="en-AU" sz="6646" b="1" dirty="0">
                  <a:solidFill>
                    <a:prstClr val="black"/>
                  </a:solidFill>
                  <a:latin typeface="Segoe Print" panose="02000600000000000000" pitchFamily="2" charset="0"/>
                </a:rPr>
                <a:t>fun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-5763358" y="3994167"/>
            <a:ext cx="5406251" cy="639278"/>
          </a:xfrm>
          <a:prstGeom prst="rect">
            <a:avLst/>
          </a:prstGeom>
          <a:noFill/>
          <a:effectLst>
            <a:glow rad="127000">
              <a:schemeClr val="tx1"/>
            </a:glow>
            <a:outerShdw blurRad="76200" dist="76200" dir="8100000" algn="tr" rotWithShape="0">
              <a:srgbClr val="FFFF00">
                <a:alpha val="40000"/>
              </a:srgb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algn="ctr" defTabSz="316520"/>
            <a:r>
              <a:rPr lang="en-AU" sz="4154" b="1" dirty="0">
                <a:solidFill>
                  <a:prstClr val="black"/>
                </a:solidFill>
                <a:latin typeface="Adobe Gothic Std B" pitchFamily="34" charset="-128"/>
                <a:ea typeface="Adobe Gothic Std B" pitchFamily="34" charset="-128"/>
                <a:cs typeface="Aharoni" panose="02010803020104030203" pitchFamily="2" charset="-79"/>
              </a:rPr>
              <a:t>Spring 2015 Issue 01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1698619" y="1551598"/>
            <a:ext cx="1424334" cy="15972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76200" dist="76200" dir="8100000" algn="tr" rotWithShape="0">
              <a:srgbClr val="00B0F0">
                <a:alpha val="40000"/>
              </a:srgb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algn="ctr" defTabSz="316520"/>
            <a:r>
              <a:rPr lang="en-AU" sz="1038" b="1" dirty="0">
                <a:solidFill>
                  <a:prstClr val="black"/>
                </a:solidFill>
                <a:latin typeface="Adobe Gothic Std B" pitchFamily="34" charset="-128"/>
                <a:ea typeface="Adobe Gothic Std B" pitchFamily="34" charset="-128"/>
                <a:cs typeface="Aharoni" panose="02010803020104030203" pitchFamily="2" charset="-79"/>
              </a:rPr>
              <a:t>Click speakers to listen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2437824" y="47657"/>
            <a:ext cx="2137465" cy="761945"/>
            <a:chOff x="68627" y="1593197"/>
            <a:chExt cx="2684509" cy="1100587"/>
          </a:xfrm>
        </p:grpSpPr>
        <p:grpSp>
          <p:nvGrpSpPr>
            <p:cNvPr id="18" name="Group 17"/>
            <p:cNvGrpSpPr/>
            <p:nvPr/>
          </p:nvGrpSpPr>
          <p:grpSpPr>
            <a:xfrm>
              <a:off x="68627" y="1593197"/>
              <a:ext cx="1988792" cy="1038796"/>
              <a:chOff x="72058" y="1949866"/>
              <a:chExt cx="2088232" cy="1132686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81195" y="1949866"/>
                <a:ext cx="2024520" cy="716014"/>
              </a:xfrm>
              <a:prstGeom prst="rect">
                <a:avLst/>
              </a:prstGeom>
              <a:noFill/>
              <a:effectLst>
                <a:glow rad="127000">
                  <a:schemeClr val="tx1"/>
                </a:glow>
                <a:outerShdw blurRad="76200" dist="76200" dir="8100000" algn="tr" rotWithShape="0">
                  <a:srgbClr val="00B0F0">
                    <a:alpha val="40000"/>
                  </a:srgb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defTabSz="316520"/>
                <a:r>
                  <a:rPr lang="en-AU" sz="2354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Weekend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2058" y="2232323"/>
                <a:ext cx="2088232" cy="850229"/>
              </a:xfrm>
              <a:prstGeom prst="rect">
                <a:avLst/>
              </a:prstGeom>
              <a:noFill/>
              <a:effectLst>
                <a:glow rad="127000">
                  <a:schemeClr val="tx1"/>
                </a:glow>
                <a:outerShdw blurRad="76200" dist="76200" dir="8100000" algn="tr" rotWithShape="0">
                  <a:srgbClr val="00B0F0">
                    <a:alpha val="40000"/>
                  </a:srgb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defTabSz="316520"/>
                <a:r>
                  <a:rPr lang="en-AU" sz="2908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games</a:t>
                </a: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1929306" y="1900254"/>
              <a:ext cx="823830" cy="793530"/>
              <a:chOff x="1929306" y="1900254"/>
              <a:chExt cx="823830" cy="793530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1929306" y="1900254"/>
                <a:ext cx="471009" cy="477222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8949" tIns="29474" rIns="58949" bIns="29474" rtlCol="0" anchor="ctr"/>
              <a:lstStyle/>
              <a:p>
                <a:pPr algn="ctr" defTabSz="316520"/>
                <a:endParaRPr lang="en-AU" sz="1246" dirty="0">
                  <a:solidFill>
                    <a:prstClr val="white"/>
                  </a:solidFill>
                </a:endParaRPr>
              </a:p>
            </p:txBody>
          </p:sp>
          <p:pic>
            <p:nvPicPr>
              <p:cNvPr id="25" name="MEA_Y03-04Band_U3_MYOF_CL1_Games.m4a">
                <a:hlinkClick r:id="" action="ppaction://media"/>
              </p:cNvPr>
              <p:cNvPicPr>
                <a:picLocks noChangeAspect="1"/>
              </p:cNvPicPr>
              <p:nvPr>
                <a:audioFile r:link="rId11"/>
                <p:extLst>
                  <p:ext uri="{DAA4B4D4-6D71-4841-9C94-3DE7FCFB9230}">
                    <p14:media xmlns:p14="http://schemas.microsoft.com/office/powerpoint/2010/main" r:embed="rId10"/>
                  </p:ext>
                </p:extLst>
              </p:nvPr>
            </p:nvPicPr>
            <p:blipFill>
              <a:blip r:embed="rId16"/>
              <a:stretch>
                <a:fillRect/>
              </a:stretch>
            </p:blipFill>
            <p:spPr>
              <a:xfrm>
                <a:off x="2005444" y="1973784"/>
                <a:ext cx="747692" cy="720000"/>
              </a:xfrm>
              <a:prstGeom prst="rect">
                <a:avLst/>
              </a:prstGeom>
            </p:spPr>
          </p:pic>
        </p:grpSp>
      </p:grpSp>
      <p:grpSp>
        <p:nvGrpSpPr>
          <p:cNvPr id="2058" name="Group 2057"/>
          <p:cNvGrpSpPr/>
          <p:nvPr/>
        </p:nvGrpSpPr>
        <p:grpSpPr>
          <a:xfrm>
            <a:off x="-1429044" y="62320"/>
            <a:ext cx="1241350" cy="880882"/>
            <a:chOff x="-2064174" y="90017"/>
            <a:chExt cx="1793061" cy="1272385"/>
          </a:xfrm>
        </p:grpSpPr>
        <p:grpSp>
          <p:nvGrpSpPr>
            <p:cNvPr id="10" name="Group 9"/>
            <p:cNvGrpSpPr/>
            <p:nvPr/>
          </p:nvGrpSpPr>
          <p:grpSpPr>
            <a:xfrm>
              <a:off x="-2064174" y="439927"/>
              <a:ext cx="471009" cy="477222"/>
              <a:chOff x="2743136" y="2512182"/>
              <a:chExt cx="471009" cy="477222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2743136" y="2512182"/>
                <a:ext cx="471009" cy="477222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8949" tIns="29474" rIns="58949" bIns="29474" rtlCol="0" anchor="ctr"/>
              <a:lstStyle/>
              <a:p>
                <a:pPr algn="ctr" defTabSz="316520"/>
                <a:endParaRPr lang="en-AU" sz="1246" dirty="0">
                  <a:solidFill>
                    <a:prstClr val="white"/>
                  </a:solidFill>
                </a:endParaRPr>
              </a:p>
            </p:txBody>
          </p:sp>
          <p:pic>
            <p:nvPicPr>
              <p:cNvPr id="2048" name="MEA_Y03-04Band_U3_MYOF_CL3_Bubbles.m4a">
                <a:hlinkClick r:id="" action="ppaction://media"/>
              </p:cNvPr>
              <p:cNvPicPr>
                <a:picLocks noChangeAspect="1"/>
              </p:cNvPicPr>
              <p:nvPr>
                <a:audioFile r:link="rId9"/>
                <p:extLst>
                  <p:ext uri="{DAA4B4D4-6D71-4841-9C94-3DE7FCFB9230}">
                    <p14:media xmlns:p14="http://schemas.microsoft.com/office/powerpoint/2010/main" r:embed="rId8"/>
                  </p:ext>
                </p:extLst>
              </p:nvPr>
            </p:nvPicPr>
            <p:blipFill>
              <a:blip r:embed="rId16"/>
              <a:stretch>
                <a:fillRect/>
              </a:stretch>
            </p:blipFill>
            <p:spPr>
              <a:xfrm>
                <a:off x="2798355" y="2585712"/>
                <a:ext cx="342857" cy="330159"/>
              </a:xfrm>
              <a:prstGeom prst="rect">
                <a:avLst/>
              </a:prstGeom>
            </p:spPr>
          </p:pic>
        </p:grpSp>
        <p:grpSp>
          <p:nvGrpSpPr>
            <p:cNvPr id="15" name="Group 14"/>
            <p:cNvGrpSpPr/>
            <p:nvPr/>
          </p:nvGrpSpPr>
          <p:grpSpPr>
            <a:xfrm>
              <a:off x="-1574115" y="90017"/>
              <a:ext cx="1303002" cy="1272385"/>
              <a:chOff x="5832698" y="1915255"/>
              <a:chExt cx="1368152" cy="1387390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5832698" y="1915255"/>
                <a:ext cx="1283883" cy="1387390"/>
              </a:xfrm>
              <a:prstGeom prst="rect">
                <a:avLst/>
              </a:prstGeom>
              <a:noFill/>
              <a:effectLst>
                <a:glow rad="127000">
                  <a:schemeClr val="tx1"/>
                </a:glow>
                <a:outerShdw blurRad="76200" dist="76200" dir="8100000" algn="tr" rotWithShape="0">
                  <a:srgbClr val="00B0F0">
                    <a:alpha val="40000"/>
                  </a:srgb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defTabSz="316520"/>
                <a:r>
                  <a:rPr lang="en-AU" sz="2562" b="1" dirty="0">
                    <a:solidFill>
                      <a:prstClr val="black"/>
                    </a:solidFill>
                    <a:latin typeface="Segoe Print" panose="02000600000000000000" pitchFamily="2" charset="0"/>
                  </a:rPr>
                  <a:t>Silly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847029" y="2306073"/>
                <a:ext cx="1353821" cy="716014"/>
              </a:xfrm>
              <a:prstGeom prst="rect">
                <a:avLst/>
              </a:prstGeom>
              <a:noFill/>
              <a:effectLst>
                <a:glow rad="127000">
                  <a:schemeClr val="tx1"/>
                </a:glow>
                <a:outerShdw blurRad="76200" dist="76200" dir="8100000" algn="tr" rotWithShape="0">
                  <a:srgbClr val="00B0F0">
                    <a:alpha val="40000"/>
                  </a:srgb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defTabSz="316520"/>
                <a:r>
                  <a:rPr lang="en-AU" sz="2354" b="1" dirty="0">
                    <a:solidFill>
                      <a:prstClr val="black"/>
                    </a:solidFill>
                    <a:latin typeface="Source Sans Pro Semibold" pitchFamily="34" charset="0"/>
                    <a:cs typeface="Nirmala UI" panose="020B0502040204020203" pitchFamily="34" charset="0"/>
                  </a:rPr>
                  <a:t>slime</a:t>
                </a:r>
              </a:p>
            </p:txBody>
          </p:sp>
        </p:grpSp>
      </p:grpSp>
      <p:grpSp>
        <p:nvGrpSpPr>
          <p:cNvPr id="2057" name="Group 2056"/>
          <p:cNvGrpSpPr/>
          <p:nvPr/>
        </p:nvGrpSpPr>
        <p:grpSpPr>
          <a:xfrm>
            <a:off x="-3157333" y="957998"/>
            <a:ext cx="2883048" cy="351800"/>
            <a:chOff x="-4560591" y="1383774"/>
            <a:chExt cx="4164402" cy="508155"/>
          </a:xfrm>
        </p:grpSpPr>
        <p:sp>
          <p:nvSpPr>
            <p:cNvPr id="28" name="TextBox 27"/>
            <p:cNvSpPr txBox="1"/>
            <p:nvPr/>
          </p:nvSpPr>
          <p:spPr>
            <a:xfrm>
              <a:off x="-3962347" y="1383774"/>
              <a:ext cx="3566158" cy="48608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effectLst>
              <a:outerShdw blurRad="76200" dist="76200" dir="8100000" algn="tr" rotWithShape="0">
                <a:schemeClr val="tx1">
                  <a:alpha val="40000"/>
                </a:schemeClr>
              </a:outerShdw>
            </a:effectLst>
          </p:spPr>
          <p:txBody>
            <a:bodyPr wrap="square" lIns="58949" tIns="29474" rIns="58949" bIns="29474" rtlCol="0">
              <a:spAutoFit/>
            </a:bodyPr>
            <a:lstStyle/>
            <a:p>
              <a:pPr defTabSz="316520"/>
              <a:r>
                <a:rPr lang="en-AU" b="1" dirty="0">
                  <a:solidFill>
                    <a:prstClr val="black"/>
                  </a:solidFill>
                  <a:latin typeface="Source Sans Pro Semibold" pitchFamily="34" charset="0"/>
                </a:rPr>
                <a:t>The science of </a:t>
              </a:r>
              <a:r>
                <a:rPr lang="en-AU" b="1" dirty="0">
                  <a:solidFill>
                    <a:prstClr val="black"/>
                  </a:solidFill>
                  <a:latin typeface="Segoe Print" panose="02000600000000000000" pitchFamily="2" charset="0"/>
                </a:rPr>
                <a:t>bubbles</a:t>
              </a:r>
              <a:endParaRPr lang="en-AU" b="1" dirty="0">
                <a:ln>
                  <a:solidFill>
                    <a:prstClr val="white"/>
                  </a:solidFill>
                </a:ln>
                <a:solidFill>
                  <a:prstClr val="black"/>
                </a:solidFill>
                <a:latin typeface="Segoe Print" panose="02000600000000000000" pitchFamily="2" charset="0"/>
              </a:endParaRP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-4560591" y="1414707"/>
              <a:ext cx="471009" cy="477222"/>
              <a:chOff x="5143476" y="1900254"/>
              <a:chExt cx="471009" cy="477222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5143476" y="1900254"/>
                <a:ext cx="471009" cy="477222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8949" tIns="29474" rIns="58949" bIns="29474" rtlCol="0" anchor="ctr"/>
              <a:lstStyle/>
              <a:p>
                <a:pPr algn="ctr" defTabSz="316520"/>
                <a:endParaRPr lang="en-AU" sz="1246" dirty="0">
                  <a:solidFill>
                    <a:prstClr val="white"/>
                  </a:solidFill>
                </a:endParaRPr>
              </a:p>
            </p:txBody>
          </p:sp>
          <p:pic>
            <p:nvPicPr>
              <p:cNvPr id="26" name="MEA_Y03-04Band_U3_MYOF_CL2_Slime.m4a">
                <a:hlinkClick r:id="" action="ppaction://media"/>
              </p:cNvPr>
              <p:cNvPicPr>
                <a:picLocks noChangeAspect="1"/>
              </p:cNvPicPr>
              <p:nvPr>
                <a:audioFile r:link="rId7"/>
                <p:extLst>
                  <p:ext uri="{DAA4B4D4-6D71-4841-9C94-3DE7FCFB9230}">
                    <p14:media xmlns:p14="http://schemas.microsoft.com/office/powerpoint/2010/main" r:embed="rId6"/>
                  </p:ext>
                </p:extLst>
              </p:nvPr>
            </p:nvPicPr>
            <p:blipFill>
              <a:blip r:embed="rId17"/>
              <a:stretch>
                <a:fillRect/>
              </a:stretch>
            </p:blipFill>
            <p:spPr>
              <a:xfrm>
                <a:off x="5207552" y="1973784"/>
                <a:ext cx="342857" cy="330159"/>
              </a:xfrm>
              <a:prstGeom prst="rect">
                <a:avLst/>
              </a:prstGeom>
            </p:spPr>
          </p:pic>
        </p:grpSp>
      </p:grpSp>
      <p:grpSp>
        <p:nvGrpSpPr>
          <p:cNvPr id="2053" name="Group 2052"/>
          <p:cNvGrpSpPr/>
          <p:nvPr/>
        </p:nvGrpSpPr>
        <p:grpSpPr>
          <a:xfrm>
            <a:off x="12476052" y="910949"/>
            <a:ext cx="2919702" cy="1115049"/>
            <a:chOff x="0" y="8651190"/>
            <a:chExt cx="4217348" cy="1610625"/>
          </a:xfrm>
        </p:grpSpPr>
        <p:grpSp>
          <p:nvGrpSpPr>
            <p:cNvPr id="22" name="Group 21"/>
            <p:cNvGrpSpPr/>
            <p:nvPr/>
          </p:nvGrpSpPr>
          <p:grpSpPr>
            <a:xfrm>
              <a:off x="0" y="8651190"/>
              <a:ext cx="4217348" cy="1610625"/>
              <a:chOff x="0" y="9433123"/>
              <a:chExt cx="4428215" cy="1756201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0" y="9938922"/>
                <a:ext cx="4428215" cy="716014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effectLst>
                <a:outerShdw blurRad="76200" dist="76200" dir="8100000" algn="tr" rotWithShape="0">
                  <a:schemeClr val="tx1">
                    <a:alpha val="40000"/>
                  </a:scheme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defTabSz="316520"/>
                <a:r>
                  <a:rPr lang="en-AU" sz="2354" b="1" dirty="0">
                    <a:solidFill>
                      <a:prstClr val="black"/>
                    </a:solidFill>
                    <a:latin typeface="Source Sans Pro Semibold" pitchFamily="34" charset="0"/>
                  </a:rPr>
                  <a:t> </a:t>
                </a:r>
                <a:r>
                  <a:rPr lang="en-AU" sz="2354" b="1" dirty="0">
                    <a:ln>
                      <a:solidFill>
                        <a:prstClr val="white"/>
                      </a:solidFill>
                    </a:ln>
                    <a:solidFill>
                      <a:prstClr val="black"/>
                    </a:solidFill>
                    <a:latin typeface="Source Sans Pro Semibold" pitchFamily="34" charset="0"/>
                  </a:rPr>
                  <a:t>constructions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512218" y="9433123"/>
                <a:ext cx="2915997" cy="1756201"/>
              </a:xfrm>
              <a:prstGeom prst="rect">
                <a:avLst/>
              </a:prstGeom>
              <a:noFill/>
              <a:effectLst>
                <a:glow rad="127000">
                  <a:schemeClr val="tx1"/>
                </a:glow>
                <a:outerShdw blurRad="76200" dist="50800" dir="2700000" algn="tl" rotWithShape="0">
                  <a:schemeClr val="tx1">
                    <a:alpha val="10000"/>
                  </a:scheme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defTabSz="316520"/>
                <a:r>
                  <a:rPr lang="en-AU" sz="3323" b="1" dirty="0">
                    <a:solidFill>
                      <a:prstClr val="black"/>
                    </a:solidFill>
                    <a:latin typeface="Segoe Print" panose="02000600000000000000" pitchFamily="2" charset="0"/>
                    <a:cs typeface="Nirmala UI" panose="020B0502040204020203" pitchFamily="34" charset="0"/>
                  </a:rPr>
                  <a:t>Creative</a:t>
                </a: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971957" y="9172826"/>
              <a:ext cx="471009" cy="477222"/>
              <a:chOff x="971957" y="9172826"/>
              <a:chExt cx="471009" cy="477222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971957" y="9172826"/>
                <a:ext cx="471009" cy="477222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8949" tIns="29474" rIns="58949" bIns="29474" rtlCol="0" anchor="ctr"/>
              <a:lstStyle/>
              <a:p>
                <a:pPr algn="ctr" defTabSz="316520"/>
                <a:endParaRPr lang="en-AU" sz="1246" dirty="0">
                  <a:solidFill>
                    <a:prstClr val="white"/>
                  </a:solidFill>
                </a:endParaRPr>
              </a:p>
            </p:txBody>
          </p:sp>
          <p:pic>
            <p:nvPicPr>
              <p:cNvPr id="2049" name="MEA_Y03-04Band_U3_MYOF_CL4_Construct.m4a">
                <a:hlinkClick r:id="" action="ppaction://media"/>
              </p:cNvPr>
              <p:cNvPicPr>
                <a:picLocks noChangeAspect="1"/>
              </p:cNvPicPr>
              <p:nvPr>
                <a:audioFile r:link="rId5"/>
                <p:extLst>
                  <p:ext uri="{DAA4B4D4-6D71-4841-9C94-3DE7FCFB9230}">
                    <p14:media xmlns:p14="http://schemas.microsoft.com/office/powerpoint/2010/main" r:embed="rId4"/>
                  </p:ext>
                </p:extLst>
              </p:nvPr>
            </p:nvPicPr>
            <p:blipFill>
              <a:blip r:embed="rId16"/>
              <a:stretch>
                <a:fillRect/>
              </a:stretch>
            </p:blipFill>
            <p:spPr>
              <a:xfrm>
                <a:off x="1028733" y="9246357"/>
                <a:ext cx="342857" cy="330159"/>
              </a:xfrm>
              <a:prstGeom prst="rect">
                <a:avLst/>
              </a:prstGeom>
            </p:spPr>
          </p:pic>
        </p:grpSp>
      </p:grpSp>
      <p:grpSp>
        <p:nvGrpSpPr>
          <p:cNvPr id="12" name="Group 11"/>
          <p:cNvGrpSpPr/>
          <p:nvPr/>
        </p:nvGrpSpPr>
        <p:grpSpPr>
          <a:xfrm>
            <a:off x="-4597114" y="2226762"/>
            <a:ext cx="4318995" cy="926662"/>
            <a:chOff x="48" y="3025974"/>
            <a:chExt cx="6238548" cy="1338512"/>
          </a:xfrm>
        </p:grpSpPr>
        <p:grpSp>
          <p:nvGrpSpPr>
            <p:cNvPr id="11" name="Group 10"/>
            <p:cNvGrpSpPr/>
            <p:nvPr/>
          </p:nvGrpSpPr>
          <p:grpSpPr>
            <a:xfrm>
              <a:off x="48" y="3025974"/>
              <a:ext cx="6124455" cy="1186177"/>
              <a:chOff x="48" y="3025974"/>
              <a:chExt cx="6124455" cy="1186177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48" y="3025974"/>
                <a:ext cx="6124455" cy="839982"/>
              </a:xfrm>
              <a:prstGeom prst="rect">
                <a:avLst/>
              </a:prstGeom>
              <a:noFill/>
              <a:effectLst>
                <a:glow rad="127000">
                  <a:schemeClr val="tx1"/>
                </a:glow>
                <a:outerShdw blurRad="76200" dist="76200" dir="8100000" algn="tr" rotWithShape="0">
                  <a:srgbClr val="00B0F0">
                    <a:alpha val="40000"/>
                  </a:srgbClr>
                </a:outerShdw>
              </a:effectLst>
            </p:spPr>
            <p:txBody>
              <a:bodyPr wrap="square" lIns="58949" tIns="29474" rIns="58949" bIns="29474" rtlCol="0">
                <a:spAutoFit/>
              </a:bodyPr>
              <a:lstStyle/>
              <a:p>
                <a:pPr defTabSz="316520"/>
                <a:r>
                  <a:rPr lang="en-AU" sz="3392" b="1" dirty="0">
                    <a:solidFill>
                      <a:prstClr val="black"/>
                    </a:solidFill>
                    <a:latin typeface="Segoe UI Light" panose="020B0502040204020203" pitchFamily="34" charset="0"/>
                  </a:rPr>
                  <a:t>Aerodynamic paper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4189" y="3633816"/>
                <a:ext cx="5756499" cy="578335"/>
              </a:xfrm>
              <a:prstGeom prst="rect">
                <a:avLst/>
              </a:prstGeom>
              <a:noFill/>
              <a:effectLst>
                <a:glow rad="127000">
                  <a:schemeClr val="tx1"/>
                </a:glow>
                <a:outerShdw blurRad="76200" dist="76200" dir="8100000" algn="tr" rotWithShape="0">
                  <a:srgbClr val="00B0F0">
                    <a:alpha val="40000"/>
                  </a:srgbClr>
                </a:outerShdw>
              </a:effectLst>
            </p:spPr>
            <p:txBody>
              <a:bodyPr wrap="square" lIns="58949" tIns="29474" rIns="58949" bIns="29474" rtlCol="0">
                <a:spAutoFit/>
              </a:bodyPr>
              <a:lstStyle/>
              <a:p>
                <a:pPr defTabSz="316520"/>
                <a:r>
                  <a:rPr lang="en-AU" sz="2215" b="1" dirty="0">
                    <a:solidFill>
                      <a:prstClr val="black"/>
                    </a:solidFill>
                    <a:latin typeface="Source Sans Pro Semibold" pitchFamily="34" charset="0"/>
                    <a:cs typeface="Nirmala UI" panose="020B0502040204020203" pitchFamily="34" charset="0"/>
                  </a:rPr>
                  <a:t>Patterns for paper aeroplanes</a:t>
                </a: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5426834" y="3570955"/>
              <a:ext cx="811762" cy="793531"/>
              <a:chOff x="5664796" y="3893714"/>
              <a:chExt cx="852350" cy="865253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5664796" y="3893714"/>
                <a:ext cx="494559" cy="520355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316520"/>
                <a:endParaRPr lang="en-AU" sz="1246" dirty="0">
                  <a:solidFill>
                    <a:prstClr val="white"/>
                  </a:solidFill>
                </a:endParaRPr>
              </a:p>
            </p:txBody>
          </p:sp>
          <p:pic>
            <p:nvPicPr>
              <p:cNvPr id="2052" name="MEA_Y03-04Band_U3_MYOF_HL_Planes.m4a">
                <a:hlinkClick r:id="" action="ppaction://media"/>
              </p:cNvPr>
              <p:cNvPicPr>
                <a:picLocks noChangeAspect="1"/>
              </p:cNvPicPr>
              <p:nvPr>
                <a:audioFile r:link="rId3"/>
                <p:extLst>
                  <p:ext uri="{DAA4B4D4-6D71-4841-9C94-3DE7FCFB9230}">
                    <p14:media xmlns:p14="http://schemas.microsoft.com/office/powerpoint/2010/main" r:embed="rId2"/>
                  </p:ext>
                </p:extLst>
              </p:nvPr>
            </p:nvPicPr>
            <p:blipFill>
              <a:blip r:embed="rId16"/>
              <a:stretch>
                <a:fillRect/>
              </a:stretch>
            </p:blipFill>
            <p:spPr>
              <a:xfrm>
                <a:off x="5732071" y="3973891"/>
                <a:ext cx="785075" cy="785076"/>
              </a:xfrm>
              <a:prstGeom prst="rect">
                <a:avLst/>
              </a:prstGeom>
            </p:spPr>
          </p:pic>
        </p:grpSp>
      </p:grpSp>
      <p:sp>
        <p:nvSpPr>
          <p:cNvPr id="49" name="TextBox 48"/>
          <p:cNvSpPr txBox="1"/>
          <p:nvPr/>
        </p:nvSpPr>
        <p:spPr>
          <a:xfrm>
            <a:off x="3704904" y="-1908634"/>
            <a:ext cx="4747846" cy="181780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97825" indent="-197825" defTabSz="316520">
              <a:buFont typeface="Arial" panose="020B0604020202020204" pitchFamily="34" charset="0"/>
              <a:buChar char="•"/>
            </a:pPr>
            <a:r>
              <a:rPr lang="en-AU" sz="124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these image, sound and text features to experiment with page layout design using the tools in this slideshow program.</a:t>
            </a:r>
          </a:p>
          <a:p>
            <a:pPr marL="197825" indent="-197825" defTabSz="316520">
              <a:buFont typeface="Arial" panose="020B0604020202020204" pitchFamily="34" charset="0"/>
              <a:buChar char="•"/>
            </a:pPr>
            <a:endParaRPr lang="en-AU" sz="124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7825" indent="-197825" defTabSz="316520">
              <a:buFont typeface="Arial" panose="020B0604020202020204" pitchFamily="34" charset="0"/>
              <a:buChar char="•"/>
            </a:pPr>
            <a:r>
              <a:rPr lang="en-AU" sz="1246" b="1" i="1" dirty="0">
                <a:solidFill>
                  <a:srgbClr val="F7964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 … </a:t>
            </a:r>
          </a:p>
          <a:p>
            <a:pPr marL="514344" lvl="1" indent="-197825" defTabSz="316520">
              <a:buFont typeface="Courier New" panose="02070309020205020404" pitchFamily="49" charset="0"/>
              <a:buChar char="o"/>
            </a:pPr>
            <a:r>
              <a:rPr lang="en-AU" sz="124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and drag to reposition</a:t>
            </a:r>
          </a:p>
          <a:p>
            <a:pPr marL="514344" lvl="1" indent="-197825" defTabSz="316520">
              <a:buFont typeface="Courier New" panose="02070309020205020404" pitchFamily="49" charset="0"/>
              <a:buChar char="o"/>
            </a:pPr>
            <a:r>
              <a:rPr lang="en-AU" sz="124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 click to find tool panel</a:t>
            </a:r>
          </a:p>
          <a:p>
            <a:pPr marL="514344" lvl="1" indent="-197825" defTabSz="316520">
              <a:buFont typeface="Courier New" panose="02070309020205020404" pitchFamily="49" charset="0"/>
              <a:buChar char="o"/>
            </a:pPr>
            <a:r>
              <a:rPr lang="en-AU" sz="124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 for tools in top tool bar</a:t>
            </a:r>
          </a:p>
          <a:p>
            <a:pPr marL="514344" lvl="1" indent="-197825" defTabSz="316520">
              <a:buFont typeface="Courier New" panose="02070309020205020404" pitchFamily="49" charset="0"/>
              <a:buChar char="o"/>
            </a:pPr>
            <a:r>
              <a:rPr lang="en-AU" sz="124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an image or text box to re-size using handles.</a:t>
            </a:r>
          </a:p>
          <a:p>
            <a:pPr marL="514344" lvl="1" indent="-197825" defTabSz="316520">
              <a:buFont typeface="Courier New" panose="02070309020205020404" pitchFamily="49" charset="0"/>
              <a:buChar char="o"/>
            </a:pPr>
            <a:r>
              <a:rPr lang="en-AU" sz="124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Ungroup images, shapes and text boxes to re-format.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1980819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 vol="8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"/>
                </p:tgtEl>
              </p:cMediaNode>
            </p:audio>
            <p:audio>
              <p:cMediaNode vol="8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8"/>
                </p:tgtEl>
              </p:cMediaNode>
            </p:audio>
            <p:audio>
              <p:cMediaNode vol="8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9"/>
                </p:tgtEl>
              </p:cMediaNode>
            </p:audio>
            <p:audio>
              <p:cMediaNode vol="80000">
                <p:cTn id="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10195" y="260712"/>
            <a:ext cx="4167554" cy="348109"/>
          </a:xfrm>
          <a:prstGeom prst="rect">
            <a:avLst/>
          </a:prstGeom>
          <a:solidFill>
            <a:schemeClr val="accent5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 defTabSz="316520"/>
            <a:r>
              <a:rPr lang="en-AU" sz="1662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Save your experimental cover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85845" y="669569"/>
            <a:ext cx="4191903" cy="1626086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marL="197825" indent="-197825" defTabSz="316520">
              <a:buFont typeface="Arial" panose="020B0604020202020204" pitchFamily="34" charset="0"/>
              <a:buChar char="•"/>
            </a:pPr>
            <a:r>
              <a:rPr lang="en-AU" sz="124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Save your experimental electronic magazine cover.</a:t>
            </a:r>
          </a:p>
          <a:p>
            <a:pPr defTabSz="316520"/>
            <a:endParaRPr lang="en-AU" sz="1246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7825" indent="-197825" defTabSz="316520">
              <a:buFont typeface="Arial" panose="020B0604020202020204" pitchFamily="34" charset="0"/>
              <a:buChar char="•"/>
            </a:pPr>
            <a:r>
              <a:rPr lang="en-AU" sz="124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Saving your cover as a slideshow presentation will allow you to play the sound and to make more edits in the future. </a:t>
            </a:r>
          </a:p>
          <a:p>
            <a:pPr defTabSz="316520"/>
            <a:endParaRPr lang="en-AU" sz="1246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7825" indent="-197825" defTabSz="316520">
              <a:buFont typeface="Arial" panose="020B0604020202020204" pitchFamily="34" charset="0"/>
              <a:buChar char="•"/>
            </a:pPr>
            <a:r>
              <a:rPr lang="en-AU" sz="124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Saving your cover as an image (JPEG) will only allow you to see the image and text.</a:t>
            </a:r>
          </a:p>
        </p:txBody>
      </p:sp>
      <p:sp>
        <p:nvSpPr>
          <p:cNvPr id="6" name="Cloud Callout 5"/>
          <p:cNvSpPr/>
          <p:nvPr/>
        </p:nvSpPr>
        <p:spPr>
          <a:xfrm>
            <a:off x="4289180" y="2364177"/>
            <a:ext cx="3985302" cy="2373330"/>
          </a:xfrm>
          <a:prstGeom prst="cloudCallout">
            <a:avLst>
              <a:gd name="adj1" fmla="val -48449"/>
              <a:gd name="adj2" fmla="val 49350"/>
            </a:avLst>
          </a:prstGeom>
          <a:solidFill>
            <a:schemeClr val="bg1"/>
          </a:solidFill>
          <a:ln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316520"/>
            <a:endParaRPr lang="en-AU" sz="969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973968" y="2787847"/>
            <a:ext cx="1106816" cy="1434761"/>
            <a:chOff x="1732087" y="3392908"/>
            <a:chExt cx="1598734" cy="2072433"/>
          </a:xfrm>
        </p:grpSpPr>
        <p:grpSp>
          <p:nvGrpSpPr>
            <p:cNvPr id="24" name="Group 23"/>
            <p:cNvGrpSpPr/>
            <p:nvPr/>
          </p:nvGrpSpPr>
          <p:grpSpPr>
            <a:xfrm>
              <a:off x="1732087" y="3392908"/>
              <a:ext cx="1598734" cy="2072433"/>
              <a:chOff x="1732087" y="3392908"/>
              <a:chExt cx="1598734" cy="2072433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732087" y="3392908"/>
                <a:ext cx="1598734" cy="2072433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316520"/>
                <a:endParaRPr lang="en-AU" sz="1246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3034759" y="3392908"/>
                <a:ext cx="296062" cy="35527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9"/>
            <p:cNvGrpSpPr/>
            <p:nvPr/>
          </p:nvGrpSpPr>
          <p:grpSpPr>
            <a:xfrm>
              <a:off x="2028149" y="3866607"/>
              <a:ext cx="1006610" cy="1213854"/>
              <a:chOff x="2038350" y="2895600"/>
              <a:chExt cx="647700" cy="781050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>
                <a:off x="2038350" y="3676650"/>
                <a:ext cx="6477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038350" y="3419475"/>
                <a:ext cx="6477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2038350" y="2895600"/>
                <a:ext cx="6477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038350" y="3143250"/>
                <a:ext cx="6477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Rectangle 12"/>
            <p:cNvSpPr/>
            <p:nvPr/>
          </p:nvSpPr>
          <p:spPr>
            <a:xfrm>
              <a:off x="1732087" y="3392908"/>
              <a:ext cx="799367" cy="7401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16520"/>
              <a:r>
                <a:rPr lang="en-AU" sz="2769" b="1" dirty="0">
                  <a:solidFill>
                    <a:srgbClr val="F79646">
                      <a:lumMod val="75000"/>
                    </a:srgbClr>
                  </a:solidFill>
                </a:rPr>
                <a:t>SS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295020" y="2787847"/>
            <a:ext cx="1106816" cy="1434761"/>
            <a:chOff x="3640273" y="4327687"/>
            <a:chExt cx="1598734" cy="2072433"/>
          </a:xfrm>
        </p:grpSpPr>
        <p:sp>
          <p:nvSpPr>
            <p:cNvPr id="34" name="Rectangle 33"/>
            <p:cNvSpPr/>
            <p:nvPr/>
          </p:nvSpPr>
          <p:spPr>
            <a:xfrm>
              <a:off x="3640273" y="4327687"/>
              <a:ext cx="1598734" cy="207243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16520"/>
              <a:endParaRPr lang="en-AU" sz="1246" dirty="0">
                <a:solidFill>
                  <a:prstClr val="white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830040" y="4505324"/>
              <a:ext cx="1219200" cy="17063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16520"/>
              <a:r>
                <a:rPr lang="en-AU" sz="2769" b="1" dirty="0">
                  <a:solidFill>
                    <a:srgbClr val="4F81BD"/>
                  </a:solidFill>
                </a:rPr>
                <a:t>JPEG</a:t>
              </a:r>
            </a:p>
          </p:txBody>
        </p:sp>
      </p:grpSp>
      <p:pic>
        <p:nvPicPr>
          <p:cNvPr id="2050" name="Picture 2" descr="G:\8047_C2C\The Arts\Avatars\Media_Arts_Gracie_Hugo\Media_arts_Hugo_thinking_head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08571" y="4693765"/>
            <a:ext cx="1914803" cy="1779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318843" y="6324183"/>
            <a:ext cx="2010487" cy="1776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16520"/>
            <a:r>
              <a:rPr lang="en-AU" sz="554" dirty="0">
                <a:solidFill>
                  <a:prstClr val="white">
                    <a:lumMod val="6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persons appearing in this resource do so with consent.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467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6"/>
  <p:tag name="ARTICULATE_DESIGN_ID_PRESENTATION" val="dUXuyAbk"/>
  <p:tag name="ARTICULATE_DESIGN_ID_OFFICE THEME" val="JwIruXU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353</Words>
  <Application>Microsoft Office PowerPoint</Application>
  <PresentationFormat>Widescreen</PresentationFormat>
  <Paragraphs>76</Paragraphs>
  <Slides>6</Slides>
  <Notes>5</Notes>
  <HiddenSlides>0</HiddenSlides>
  <MMClips>10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20" baseType="lpstr">
      <vt:lpstr>Adobe Gothic Std B</vt:lpstr>
      <vt:lpstr>Aharoni</vt:lpstr>
      <vt:lpstr>Arial</vt:lpstr>
      <vt:lpstr>Calibri</vt:lpstr>
      <vt:lpstr>Calibri Light</vt:lpstr>
      <vt:lpstr>Courier New</vt:lpstr>
      <vt:lpstr>Eras Bold ITC</vt:lpstr>
      <vt:lpstr>Nirmala UI</vt:lpstr>
      <vt:lpstr>Segoe Print</vt:lpstr>
      <vt:lpstr>Segoe UI Light</vt:lpstr>
      <vt:lpstr>Source Sans Pro Semibold</vt:lpstr>
      <vt:lpstr>Tahoma</vt:lpstr>
      <vt:lpstr>Tekton Pro</vt:lpstr>
      <vt:lpstr>Office Theme</vt:lpstr>
      <vt:lpstr>Practice slideshow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Queensland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 slideshow</dc:title>
  <dc:creator>PURDIE, Colleen</dc:creator>
  <cp:lastModifiedBy>John Clark</cp:lastModifiedBy>
  <cp:revision>1</cp:revision>
  <dcterms:created xsi:type="dcterms:W3CDTF">2018-05-08T01:33:52Z</dcterms:created>
  <dcterms:modified xsi:type="dcterms:W3CDTF">2018-05-22T01:20:50Z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30BF88A8-8D1C-4DC9-97BA-FDF467E29066</vt:lpwstr>
  </property>
  <property fmtid="{D5CDD505-2E9C-101B-9397-08002B2CF9AE}" pid="3" name="ArticulatePath">
    <vt:lpwstr>https://d.docs.live.net/4a8d4403b65b4585/Documents/Courses/7-20 4th teir/Art/4_Art/Year 4 Media Arts On the Cover/Lesson 7/Documents to Link/Practice slideshow for students</vt:lpwstr>
  </property>
</Properties>
</file>